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30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3.svg"/><Relationship Id="rId18" Type="http://schemas.openxmlformats.org/officeDocument/2006/relationships/image" Target="../media/image16.png"/><Relationship Id="rId3" Type="http://schemas.openxmlformats.org/officeDocument/2006/relationships/diagramLayout" Target="../diagrams/layout6.xml"/><Relationship Id="rId21" Type="http://schemas.openxmlformats.org/officeDocument/2006/relationships/image" Target="../media/image37.svg"/><Relationship Id="rId7" Type="http://schemas.openxmlformats.org/officeDocument/2006/relationships/diagramData" Target="../diagrams/data8.xml"/><Relationship Id="rId12" Type="http://schemas.openxmlformats.org/officeDocument/2006/relationships/image" Target="../media/image32.png"/><Relationship Id="rId17" Type="http://schemas.openxmlformats.org/officeDocument/2006/relationships/image" Target="../media/image15.svg"/><Relationship Id="rId2" Type="http://schemas.openxmlformats.org/officeDocument/2006/relationships/diagramData" Target="../diagrams/data7.xml"/><Relationship Id="rId16" Type="http://schemas.openxmlformats.org/officeDocument/2006/relationships/image" Target="../media/image1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1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17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9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31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5E284-0939-0297-C2DC-72EF148C0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52" y="2108201"/>
            <a:ext cx="3716287" cy="39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Breitbild</PresentationFormat>
  <Paragraphs>264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26</cp:revision>
  <dcterms:created xsi:type="dcterms:W3CDTF">2022-05-14T09:56:11Z</dcterms:created>
  <dcterms:modified xsi:type="dcterms:W3CDTF">2022-05-17T07:14:22Z</dcterms:modified>
</cp:coreProperties>
</file>